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 err="1" smtClean="0"/>
              <a:t>σχολειο</a:t>
            </a:r>
            <a:r>
              <a:rPr lang="el-GR" dirty="0" smtClean="0"/>
              <a:t> μου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1700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Το σχολειο μου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σχολειο μου</dc:title>
  <dc:creator>echadjipavli</dc:creator>
  <cp:lastModifiedBy>echadjipavli</cp:lastModifiedBy>
  <cp:revision>1</cp:revision>
  <dcterms:created xsi:type="dcterms:W3CDTF">2021-06-24T10:40:18Z</dcterms:created>
  <dcterms:modified xsi:type="dcterms:W3CDTF">2021-06-24T10:40:47Z</dcterms:modified>
</cp:coreProperties>
</file>